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471" r:id="rId2"/>
    <p:sldId id="458" r:id="rId3"/>
    <p:sldId id="472" r:id="rId4"/>
    <p:sldId id="463" r:id="rId5"/>
    <p:sldId id="459" r:id="rId6"/>
    <p:sldId id="318" r:id="rId7"/>
    <p:sldId id="455" r:id="rId8"/>
    <p:sldId id="456" r:id="rId9"/>
    <p:sldId id="400" r:id="rId10"/>
    <p:sldId id="460" r:id="rId11"/>
    <p:sldId id="461" r:id="rId12"/>
    <p:sldId id="410" r:id="rId13"/>
    <p:sldId id="411" r:id="rId14"/>
    <p:sldId id="412" r:id="rId15"/>
    <p:sldId id="413" r:id="rId16"/>
    <p:sldId id="414" r:id="rId17"/>
    <p:sldId id="416" r:id="rId18"/>
    <p:sldId id="417" r:id="rId19"/>
    <p:sldId id="449" r:id="rId20"/>
    <p:sldId id="418" r:id="rId21"/>
    <p:sldId id="419" r:id="rId22"/>
    <p:sldId id="426" r:id="rId23"/>
    <p:sldId id="428" r:id="rId24"/>
    <p:sldId id="429" r:id="rId25"/>
    <p:sldId id="430" r:id="rId26"/>
    <p:sldId id="454" r:id="rId27"/>
    <p:sldId id="453" r:id="rId28"/>
    <p:sldId id="469" r:id="rId29"/>
    <p:sldId id="470" r:id="rId30"/>
    <p:sldId id="431" r:id="rId31"/>
    <p:sldId id="432" r:id="rId32"/>
    <p:sldId id="434" r:id="rId33"/>
    <p:sldId id="435" r:id="rId34"/>
    <p:sldId id="468" r:id="rId35"/>
    <p:sldId id="401" r:id="rId36"/>
    <p:sldId id="451" r:id="rId37"/>
    <p:sldId id="404" r:id="rId38"/>
    <p:sldId id="403" r:id="rId39"/>
    <p:sldId id="464" r:id="rId40"/>
    <p:sldId id="467" r:id="rId41"/>
    <p:sldId id="465" r:id="rId42"/>
    <p:sldId id="466" r:id="rId43"/>
    <p:sldId id="473" r:id="rId4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471"/>
            <p14:sldId id="458"/>
            <p14:sldId id="472"/>
            <p14:sldId id="463"/>
            <p14:sldId id="459"/>
            <p14:sldId id="318"/>
            <p14:sldId id="455"/>
            <p14:sldId id="456"/>
            <p14:sldId id="400"/>
            <p14:sldId id="460"/>
            <p14:sldId id="461"/>
            <p14:sldId id="410"/>
            <p14:sldId id="411"/>
            <p14:sldId id="412"/>
            <p14:sldId id="413"/>
            <p14:sldId id="414"/>
            <p14:sldId id="416"/>
            <p14:sldId id="417"/>
            <p14:sldId id="449"/>
            <p14:sldId id="418"/>
            <p14:sldId id="419"/>
            <p14:sldId id="426"/>
            <p14:sldId id="428"/>
            <p14:sldId id="429"/>
            <p14:sldId id="430"/>
            <p14:sldId id="454"/>
            <p14:sldId id="453"/>
            <p14:sldId id="469"/>
            <p14:sldId id="470"/>
            <p14:sldId id="431"/>
            <p14:sldId id="432"/>
            <p14:sldId id="434"/>
            <p14:sldId id="435"/>
            <p14:sldId id="468"/>
            <p14:sldId id="401"/>
            <p14:sldId id="451"/>
            <p14:sldId id="404"/>
            <p14:sldId id="403"/>
            <p14:sldId id="464"/>
            <p14:sldId id="467"/>
            <p14:sldId id="465"/>
            <p14:sldId id="466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0" autoAdjust="0"/>
    <p:restoredTop sz="94660"/>
  </p:normalViewPr>
  <p:slideViewPr>
    <p:cSldViewPr>
      <p:cViewPr varScale="1">
        <p:scale>
          <a:sx n="96" d="100"/>
          <a:sy n="96" d="100"/>
        </p:scale>
        <p:origin x="108" y="3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04.10.2020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388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1323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485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align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572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507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100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04.10.2020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2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 smtClean="0"/>
              <a:t>HTTP</a:t>
            </a:r>
            <a:r>
              <a:rPr lang="ru-RU" sz="4400" b="1" dirty="0" smtClean="0"/>
              <a:t>(</a:t>
            </a:r>
            <a:r>
              <a:rPr lang="en-US" sz="4400" b="1" dirty="0"/>
              <a:t>S</a:t>
            </a:r>
            <a:r>
              <a:rPr lang="en-US" sz="4400" b="1" dirty="0" smtClean="0"/>
              <a:t>)</a:t>
            </a:r>
            <a:r>
              <a:rPr lang="ru-RU" sz="4400" b="1" dirty="0" smtClean="0"/>
              <a:t> </a:t>
            </a:r>
            <a:r>
              <a:rPr lang="ru-RU" sz="4400" b="1" dirty="0"/>
              <a:t>/ </a:t>
            </a:r>
            <a:r>
              <a:rPr lang="uk-UA" sz="4400" b="1" dirty="0" smtClean="0"/>
              <a:t>В</a:t>
            </a:r>
            <a:r>
              <a:rPr lang="ru-RU" sz="4400" b="1" dirty="0" smtClean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2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b="1" dirty="0" smtClean="0"/>
              <a:t>браузер</a:t>
            </a:r>
            <a:r>
              <a:rPr lang="ru-RU" sz="3200" dirty="0" smtClean="0"/>
              <a:t> </a:t>
            </a:r>
            <a:r>
              <a:rPr lang="ru-RU" sz="3200" dirty="0"/>
              <a:t>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</a:t>
            </a:r>
            <a:r>
              <a:rPr lang="ru-RU" sz="3200" dirty="0" smtClean="0"/>
              <a:t>отправляет </a:t>
            </a:r>
            <a:r>
              <a:rPr lang="en-US" sz="3200" b="1" dirty="0" smtClean="0"/>
              <a:t>HTTP-</a:t>
            </a:r>
            <a:r>
              <a:rPr lang="ru-RU" sz="3200" b="1" dirty="0" smtClean="0"/>
              <a:t>запрос </a:t>
            </a:r>
            <a:r>
              <a:rPr lang="ru-RU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 smtClean="0"/>
              <a:t>ответ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</a:t>
            </a:r>
            <a:r>
              <a:rPr lang="ru-RU" sz="3200" dirty="0" smtClean="0"/>
              <a:t>веб-страницу</a:t>
            </a:r>
            <a:r>
              <a:rPr lang="en-US" sz="3200" dirty="0" smtClean="0"/>
              <a:t> (</a:t>
            </a:r>
            <a:r>
              <a:rPr lang="ru-RU" sz="3200" dirty="0" smtClean="0"/>
              <a:t>или другой файл</a:t>
            </a:r>
            <a:r>
              <a:rPr lang="en-US" sz="3200" dirty="0" smtClean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1942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Зачем нужен</a:t>
            </a:r>
            <a:endParaRPr lang="en-US" sz="8000" dirty="0"/>
          </a:p>
          <a:p>
            <a:pPr algn="ctr"/>
            <a:r>
              <a:rPr lang="ru-RU" sz="8000" dirty="0"/>
              <a:t> </a:t>
            </a:r>
            <a:r>
              <a:rPr lang="en-US" sz="8000" dirty="0"/>
              <a:t>HTML?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89764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10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154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17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8136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 smtClean="0"/>
              <a:t>Visual Studio Code </a:t>
            </a:r>
            <a:r>
              <a:rPr lang="ru-RU" sz="2200" dirty="0" smtClean="0"/>
              <a:t>один </a:t>
            </a:r>
            <a:r>
              <a:rPr lang="ru-RU" sz="2200" dirty="0"/>
              <a:t>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9867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HTML </a:t>
            </a:r>
            <a:r>
              <a:rPr lang="ru-RU" sz="8000" dirty="0" smtClean="0"/>
              <a:t>документ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4695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 smtClean="0"/>
              <a:t>непарными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5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Первым делом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410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HTML</a:t>
            </a:r>
            <a:r>
              <a:rPr lang="ru-RU" sz="3600" b="1" dirty="0" smtClean="0"/>
              <a:t>-документ</a:t>
            </a:r>
            <a:r>
              <a:rPr lang="en-US" sz="3600" b="1" dirty="0" smtClean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340768"/>
            <a:ext cx="9289032" cy="4638460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Древовидная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3147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 smtClean="0"/>
              <a:t>Заголовки, параграф</a:t>
            </a:r>
            <a:r>
              <a:rPr lang="ru-RU" sz="5400" b="1" dirty="0" smtClean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h1&gt;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&lt;h6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div&gt;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span&gt;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69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622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3894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Локальный веб-сервер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1365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Live Server – </a:t>
            </a:r>
            <a:r>
              <a:rPr lang="ru-RU" sz="2400" dirty="0" smtClean="0"/>
              <a:t>расширение</a:t>
            </a:r>
            <a:r>
              <a:rPr lang="uk-UA" sz="2400" dirty="0" smtClean="0"/>
              <a:t> к </a:t>
            </a:r>
            <a:r>
              <a:rPr lang="en-US" sz="2400" b="1" dirty="0" smtClean="0"/>
              <a:t>Visual Studio Code </a:t>
            </a:r>
            <a:r>
              <a:rPr lang="ru-RU" sz="2400" dirty="0" smtClean="0"/>
              <a:t>позволяющая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запускать локальный</a:t>
            </a:r>
            <a:r>
              <a:rPr lang="ru-RU" sz="2400" b="1" dirty="0" smtClean="0"/>
              <a:t> веб-сервер</a:t>
            </a:r>
            <a:r>
              <a:rPr lang="ru-RU" sz="2400" dirty="0" smtClean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17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}{</a:t>
            </a:r>
            <a:r>
              <a:rPr lang="ru-RU" sz="8000" b="1" dirty="0" err="1"/>
              <a:t>о</a:t>
            </a:r>
            <a:r>
              <a:rPr lang="ru-RU" sz="8000" b="1" dirty="0" err="1" smtClean="0"/>
              <a:t>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85252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IP-</a:t>
            </a:r>
            <a:r>
              <a:rPr lang="ru-RU" sz="2800" b="1" dirty="0" smtClean="0"/>
              <a:t>адрес</a:t>
            </a:r>
            <a:r>
              <a:rPr lang="uk-UA" sz="2800" b="1" dirty="0" smtClean="0"/>
              <a:t> </a:t>
            </a:r>
            <a:r>
              <a:rPr lang="ru-RU" sz="2800" dirty="0" smtClean="0"/>
              <a:t>уникальный </a:t>
            </a:r>
            <a:r>
              <a:rPr lang="ru-RU" sz="2800" dirty="0"/>
              <a:t>сетевой адрес узла в компьютерной </a:t>
            </a:r>
            <a:r>
              <a:rPr lang="ru-RU" sz="2800" dirty="0" smtClean="0"/>
              <a:t>сети</a:t>
            </a:r>
            <a:r>
              <a:rPr lang="en-US" sz="2800" dirty="0" smtClean="0"/>
              <a:t> (</a:t>
            </a:r>
            <a:r>
              <a:rPr lang="uk-UA" sz="2800" dirty="0" err="1" smtClean="0"/>
              <a:t>Интернете</a:t>
            </a:r>
            <a:r>
              <a:rPr lang="en-US" sz="2800" dirty="0" smtClean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 smtClean="0"/>
              <a:t>2001:0db8:11a3:09d7:1f34:8a2e:07a0:765d </a:t>
            </a:r>
            <a:r>
              <a:rPr lang="en-US" sz="3600" dirty="0" smtClean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 smtClean="0"/>
              <a:t>77.222.150.27</a:t>
            </a:r>
            <a:r>
              <a:rPr lang="en-US" sz="3600" dirty="0" smtClean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33742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</a:t>
            </a:r>
            <a:r>
              <a:rPr lang="en-US" sz="2400" b="1" dirty="0" smtClean="0"/>
              <a:t>System</a:t>
            </a:r>
            <a:r>
              <a:rPr lang="ru-RU" sz="2400" b="1" dirty="0" smtClean="0"/>
              <a:t> – Система Доменных </a:t>
            </a:r>
            <a:r>
              <a:rPr lang="ru-RU" sz="2400" b="1" dirty="0"/>
              <a:t>И</a:t>
            </a:r>
            <a:r>
              <a:rPr lang="ru-RU" sz="2400" b="1" dirty="0" smtClean="0"/>
              <a:t>мён</a:t>
            </a:r>
            <a:r>
              <a:rPr lang="en-US" sz="2400" b="1" dirty="0" smtClean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 smtClean="0"/>
              <a:t>DNS </a:t>
            </a:r>
            <a:r>
              <a:rPr lang="ru-RU" sz="2400" dirty="0" smtClean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1742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web33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B050"/>
                </a:solidFill>
                <a:latin typeface="+mj-lt"/>
              </a:rPr>
              <a:t>ortdnipro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WEB33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 smtClean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 smtClean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51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19354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Б</a:t>
            </a:r>
            <a:r>
              <a:rPr lang="ru-RU" sz="6600" dirty="0" smtClean="0"/>
              <a:t>удет полезным…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30002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Крупный фотобанк с </a:t>
            </a:r>
            <a:r>
              <a:rPr lang="ru-RU" sz="3200" b="1" i="1" dirty="0" smtClean="0"/>
              <a:t>бесплатными</a:t>
            </a:r>
            <a:r>
              <a:rPr lang="ru-RU" sz="3200" i="1" dirty="0" smtClean="0"/>
              <a:t> фотографиями </a:t>
            </a:r>
            <a:endParaRPr lang="ru-RU" sz="32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Фотобанк</a:t>
            </a:r>
            <a:r>
              <a:rPr lang="en-US" sz="4800" b="1" dirty="0" smtClean="0"/>
              <a:t>  </a:t>
            </a:r>
            <a:r>
              <a:rPr lang="en-US" sz="4800" b="1" dirty="0" err="1" smtClean="0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7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0845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https://youtu.be/nxCLXMBl4e4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6688" y="20657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Отличн</a:t>
            </a:r>
            <a:r>
              <a:rPr lang="uk-UA" sz="3600" b="1" dirty="0" err="1" smtClean="0"/>
              <a:t>ое</a:t>
            </a:r>
            <a:r>
              <a:rPr lang="ru-RU" sz="3600" b="1" dirty="0" smtClean="0"/>
              <a:t> </a:t>
            </a:r>
            <a:r>
              <a:rPr lang="ru-RU" sz="3600" b="1" dirty="0"/>
              <a:t>руководство </a:t>
            </a:r>
            <a:r>
              <a:rPr lang="ru-RU" sz="3600" b="1" dirty="0" smtClean="0"/>
              <a:t>по </a:t>
            </a:r>
            <a:r>
              <a:rPr lang="en-US" sz="3600" b="1" dirty="0" smtClean="0"/>
              <a:t>VS Code</a:t>
            </a:r>
            <a:r>
              <a:rPr lang="uk-UA" sz="3600" b="1" dirty="0" smtClean="0"/>
              <a:t> </a:t>
            </a:r>
          </a:p>
          <a:p>
            <a:pPr algn="ctr"/>
            <a:r>
              <a:rPr lang="uk-UA" sz="2000" b="1" dirty="0" smtClean="0"/>
              <a:t>(</a:t>
            </a:r>
            <a:r>
              <a:rPr lang="ru-RU" sz="2000" b="1" dirty="0" smtClean="0"/>
              <a:t>с </a:t>
            </a:r>
            <a:r>
              <a:rPr lang="uk-UA" sz="2000" b="1" dirty="0" err="1" smtClean="0"/>
              <a:t>заделом</a:t>
            </a:r>
            <a:r>
              <a:rPr lang="uk-UA" sz="2000" b="1" dirty="0" smtClean="0"/>
              <a:t> на </a:t>
            </a:r>
            <a:r>
              <a:rPr lang="uk-UA" sz="2000" b="1" dirty="0" err="1" smtClean="0"/>
              <a:t>будущее</a:t>
            </a:r>
            <a:r>
              <a:rPr lang="uk-UA" sz="2000" b="1" dirty="0" smtClean="0"/>
              <a:t>)</a:t>
            </a:r>
            <a:endParaRPr lang="en-US" sz="20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297578"/>
            <a:ext cx="5911266" cy="465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Домашнее задание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9393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Lorem ipsum </a:t>
            </a:r>
            <a:r>
              <a:rPr lang="en-US" sz="2400" dirty="0" smtClean="0"/>
              <a:t>–</a:t>
            </a:r>
            <a:r>
              <a:rPr lang="uk-UA" sz="2400" dirty="0" smtClean="0"/>
              <a:t> генератор </a:t>
            </a:r>
            <a:r>
              <a:rPr lang="ru-RU" sz="2400" dirty="0" smtClean="0"/>
              <a:t>текста</a:t>
            </a:r>
            <a:r>
              <a:rPr lang="uk-UA" sz="2400" dirty="0" smtClean="0"/>
              <a:t> вам </a:t>
            </a:r>
            <a:r>
              <a:rPr lang="ru-RU" sz="2400" dirty="0" smtClean="0"/>
              <a:t>поможет</a:t>
            </a:r>
            <a:r>
              <a:rPr lang="uk-UA" sz="2400" dirty="0" smtClean="0"/>
              <a:t>. </a:t>
            </a:r>
            <a:r>
              <a:rPr lang="en-US" sz="2400" dirty="0" smtClean="0"/>
              <a:t> </a:t>
            </a:r>
            <a:r>
              <a:rPr lang="uk-UA" sz="2400" dirty="0" smtClean="0"/>
              <a:t>Команда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smtClean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Создайте</a:t>
            </a:r>
            <a:r>
              <a:rPr lang="uk-UA" sz="2400" dirty="0" smtClean="0"/>
              <a:t> </a:t>
            </a:r>
            <a:r>
              <a:rPr lang="en-US" sz="2400" b="1" dirty="0" smtClean="0"/>
              <a:t>HTML</a:t>
            </a:r>
            <a:r>
              <a:rPr lang="uk-UA" sz="2400" b="1" dirty="0" smtClean="0"/>
              <a:t>-документ</a:t>
            </a:r>
            <a:r>
              <a:rPr lang="uk-UA" sz="2400" dirty="0" smtClean="0"/>
              <a:t>, и </a:t>
            </a:r>
            <a:r>
              <a:rPr lang="ru-RU" sz="2400" dirty="0" smtClean="0"/>
              <a:t>под</a:t>
            </a:r>
            <a:r>
              <a:rPr lang="uk-UA" sz="2400" dirty="0" smtClean="0"/>
              <a:t> </a:t>
            </a:r>
            <a:r>
              <a:rPr lang="ru-RU" sz="2400" dirty="0" smtClean="0"/>
              <a:t>именем</a:t>
            </a:r>
            <a:r>
              <a:rPr lang="uk-UA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 smtClean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встроить </a:t>
            </a:r>
            <a:r>
              <a:rPr lang="en-US" sz="2400" b="1" dirty="0" err="1" smtClean="0"/>
              <a:t>youtube</a:t>
            </a:r>
            <a:r>
              <a:rPr lang="uk-UA" sz="2400" dirty="0" smtClean="0"/>
              <a:t>-</a:t>
            </a:r>
            <a:r>
              <a:rPr lang="uk-UA" sz="2400" dirty="0" err="1" smtClean="0"/>
              <a:t>плеер</a:t>
            </a:r>
            <a:r>
              <a:rPr lang="uk-UA" sz="2400" dirty="0" smtClean="0"/>
              <a:t> на свою </a:t>
            </a:r>
            <a:r>
              <a:rPr lang="ru-RU" sz="2400" dirty="0" smtClean="0"/>
              <a:t>страницу</a:t>
            </a:r>
            <a:r>
              <a:rPr lang="uk-UA" sz="2400" dirty="0" smtClean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5611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К следующему занятию…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91975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 smtClean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 smtClean="0">
                <a:solidFill>
                  <a:srgbClr val="00B050"/>
                </a:solidFill>
              </a:rPr>
              <a:t>HTML</a:t>
            </a:r>
            <a:r>
              <a:rPr lang="ru-RU" sz="2100" b="1" dirty="0" smtClean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youtu.be/4jYYHaTwWvY?t=40</a:t>
            </a:r>
            <a:r>
              <a:rPr lang="uk-UA" sz="2800" b="1" dirty="0" smtClean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44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Послесловие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57454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</a:t>
            </a:r>
            <a:r>
              <a:rPr lang="ru-RU" sz="4000" b="1" dirty="0" smtClean="0"/>
              <a:t>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/>
                <a:t>Браузер</a:t>
              </a:r>
              <a:r>
                <a:rPr lang="ru-RU" sz="4000" b="1" dirty="0" smtClean="0">
                  <a:solidFill>
                    <a:srgbClr val="0070C0"/>
                  </a:solidFill>
                </a:rPr>
                <a:t>(ы)</a:t>
              </a:r>
              <a:endParaRPr lang="ru-RU" sz="4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 smtClean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21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40466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5400" dirty="0" smtClean="0">
                <a:latin typeface="+mj-lt"/>
                <a:ea typeface="+mj-ea"/>
                <a:cs typeface="+mj-cs"/>
              </a:rPr>
              <a:t>Так</a:t>
            </a:r>
            <a:r>
              <a:rPr lang="ru-RU" sz="5400" b="1" dirty="0" smtClean="0">
                <a:latin typeface="+mj-lt"/>
                <a:ea typeface="+mj-ea"/>
                <a:cs typeface="+mj-cs"/>
              </a:rPr>
              <a:t> о </a:t>
            </a:r>
            <a:r>
              <a:rPr lang="ru-RU" sz="5400" b="1" dirty="0">
                <a:latin typeface="+mj-lt"/>
                <a:ea typeface="+mj-ea"/>
                <a:cs typeface="+mj-cs"/>
              </a:rPr>
              <a:t>чём </a:t>
            </a:r>
            <a:r>
              <a:rPr lang="ru-RU" sz="5400" dirty="0">
                <a:latin typeface="+mj-lt"/>
                <a:ea typeface="+mj-ea"/>
                <a:cs typeface="+mj-cs"/>
              </a:rPr>
              <a:t>курс?</a:t>
            </a:r>
            <a:endParaRPr lang="uk-UA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775520" y="2420888"/>
            <a:ext cx="9289032" cy="316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3600" dirty="0" smtClean="0"/>
              <a:t>О</a:t>
            </a:r>
            <a:r>
              <a:rPr lang="en-US" sz="3600" dirty="0" smtClean="0"/>
              <a:t> </a:t>
            </a:r>
            <a:r>
              <a:rPr lang="ru-RU" sz="3600" b="1" dirty="0" smtClean="0"/>
              <a:t>технологиях</a:t>
            </a:r>
            <a:r>
              <a:rPr lang="ru-RU" sz="3600" dirty="0" smtClean="0"/>
              <a:t> и </a:t>
            </a:r>
            <a:r>
              <a:rPr lang="ru-RU" sz="3600" b="1" dirty="0"/>
              <a:t>практиках</a:t>
            </a:r>
            <a:r>
              <a:rPr lang="ru-RU" sz="3600" dirty="0"/>
              <a:t> </a:t>
            </a:r>
            <a:r>
              <a:rPr lang="ru-RU" sz="3600" dirty="0" smtClean="0"/>
              <a:t>их применения в </a:t>
            </a:r>
            <a:r>
              <a:rPr lang="ru-RU" sz="3600" b="1" dirty="0" smtClean="0"/>
              <a:t>веб-разработки</a:t>
            </a:r>
            <a:r>
              <a:rPr lang="ru-RU" sz="3600" dirty="0"/>
              <a:t>.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600" dirty="0"/>
              <a:t> </a:t>
            </a:r>
            <a:r>
              <a:rPr lang="ru-RU" sz="3600" dirty="0"/>
              <a:t>О </a:t>
            </a:r>
            <a:r>
              <a:rPr lang="ru-RU" sz="3600" b="1" dirty="0" smtClean="0"/>
              <a:t>сайте</a:t>
            </a:r>
            <a:r>
              <a:rPr lang="ru-RU" sz="3600" dirty="0" smtClean="0"/>
              <a:t> как о </a:t>
            </a:r>
            <a:r>
              <a:rPr lang="ru-RU" sz="3600" b="1" dirty="0" smtClean="0"/>
              <a:t>продукте</a:t>
            </a:r>
            <a:r>
              <a:rPr lang="ru-RU" sz="3600" dirty="0" smtClean="0"/>
              <a:t> и </a:t>
            </a:r>
            <a:r>
              <a:rPr lang="ru-RU" sz="3600" b="1" dirty="0"/>
              <a:t>маркетинговом </a:t>
            </a:r>
            <a:r>
              <a:rPr lang="ru-RU" sz="3600" b="1" dirty="0" smtClean="0"/>
              <a:t>инструменте</a:t>
            </a:r>
            <a:r>
              <a:rPr lang="ru-RU" sz="3600" dirty="0" smtClean="0"/>
              <a:t>.</a:t>
            </a:r>
            <a:endParaRPr lang="ru-RU" sz="3600" dirty="0"/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69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188640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5400" b="1" dirty="0">
                <a:latin typeface="+mj-lt"/>
                <a:ea typeface="+mj-ea"/>
                <a:cs typeface="+mj-cs"/>
              </a:rPr>
              <a:t>Кому </a:t>
            </a:r>
            <a:r>
              <a:rPr lang="ru-RU" sz="5400" dirty="0">
                <a:latin typeface="+mj-lt"/>
                <a:ea typeface="+mj-ea"/>
                <a:cs typeface="+mj-cs"/>
              </a:rPr>
              <a:t>будет полезен курс</a:t>
            </a:r>
            <a:r>
              <a:rPr lang="ru-RU" sz="5400" b="1" dirty="0">
                <a:latin typeface="+mj-lt"/>
                <a:ea typeface="+mj-ea"/>
                <a:cs typeface="+mj-cs"/>
              </a:rPr>
              <a:t>?</a:t>
            </a:r>
            <a:endParaRPr lang="uk-UA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783632" y="1790814"/>
            <a:ext cx="7128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70C0"/>
                </a:solidFill>
              </a:rPr>
              <a:t>Программист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rgbClr val="00B050"/>
                </a:solidFill>
              </a:rPr>
              <a:t>Дизайнер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Р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roject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М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anager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rgbClr val="00B0F0"/>
                </a:solidFill>
              </a:rPr>
              <a:t>Q</a:t>
            </a:r>
            <a:r>
              <a:rPr lang="en-US" sz="3600" b="1" dirty="0" err="1">
                <a:solidFill>
                  <a:srgbClr val="00B0F0"/>
                </a:solidFill>
              </a:rPr>
              <a:t>uality</a:t>
            </a:r>
            <a:r>
              <a:rPr lang="en-US" sz="3600" b="1" dirty="0">
                <a:solidFill>
                  <a:srgbClr val="00B0F0"/>
                </a:solidFill>
              </a:rPr>
              <a:t> </a:t>
            </a:r>
            <a:r>
              <a:rPr lang="ru-RU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 err="1">
                <a:solidFill>
                  <a:srgbClr val="00B0F0"/>
                </a:solidFill>
              </a:rPr>
              <a:t>ssurance</a:t>
            </a:r>
            <a:r>
              <a:rPr lang="ru-RU" sz="3600" b="1" dirty="0"/>
              <a:t>, </a:t>
            </a:r>
            <a:r>
              <a:rPr lang="ru-RU" sz="3600" b="1" dirty="0" err="1">
                <a:solidFill>
                  <a:srgbClr val="7030A0"/>
                </a:solidFill>
              </a:rPr>
              <a:t>Копирайтер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rgbClr val="FF0000"/>
                </a:solidFill>
              </a:rPr>
              <a:t>H</a:t>
            </a:r>
            <a:r>
              <a:rPr lang="en-US" sz="3600" b="1" dirty="0" err="1">
                <a:solidFill>
                  <a:srgbClr val="FF0000"/>
                </a:solidFill>
              </a:rPr>
              <a:t>uman</a:t>
            </a:r>
            <a:r>
              <a:rPr lang="en-US" sz="3600" b="1" dirty="0">
                <a:solidFill>
                  <a:srgbClr val="FF0000"/>
                </a:solidFill>
              </a:rPr>
              <a:t> Resource</a:t>
            </a:r>
            <a:r>
              <a:rPr lang="ru-RU" sz="3600" b="1" dirty="0"/>
              <a:t>, </a:t>
            </a:r>
            <a:r>
              <a:rPr lang="ru-RU" sz="3600" b="1" dirty="0" err="1">
                <a:solidFill>
                  <a:schemeClr val="accent5">
                    <a:lumMod val="75000"/>
                  </a:schemeClr>
                </a:solidFill>
              </a:rPr>
              <a:t>Маркетолог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rgbClr val="C00000"/>
                </a:solidFill>
              </a:rPr>
              <a:t>C</a:t>
            </a:r>
            <a:r>
              <a:rPr lang="en-US" sz="3600" b="1" dirty="0" err="1">
                <a:solidFill>
                  <a:srgbClr val="C00000"/>
                </a:solidFill>
              </a:rPr>
              <a:t>hief</a:t>
            </a:r>
            <a:r>
              <a:rPr lang="en-US" sz="3600" b="1" dirty="0">
                <a:solidFill>
                  <a:srgbClr val="C00000"/>
                </a:solidFill>
              </a:rPr>
              <a:t> Executive Officer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rgbClr val="00B0F0"/>
                </a:solidFill>
              </a:rPr>
              <a:t>Предприниматель…</a:t>
            </a:r>
            <a:endParaRPr lang="ru-RU" sz="36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783632" y="5016078"/>
            <a:ext cx="69847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</a:rPr>
              <a:t>И всем желающим </a:t>
            </a:r>
            <a:r>
              <a:rPr lang="ru-RU" sz="3200" dirty="0">
                <a:solidFill>
                  <a:srgbClr val="002060"/>
                </a:solidFill>
              </a:rPr>
              <a:t>освоить </a:t>
            </a:r>
            <a:r>
              <a:rPr lang="ru-RU" sz="3200" dirty="0" smtClean="0">
                <a:solidFill>
                  <a:srgbClr val="002060"/>
                </a:solidFill>
              </a:rPr>
              <a:t/>
            </a:r>
            <a:br>
              <a:rPr lang="ru-RU" sz="3200" dirty="0" smtClean="0">
                <a:solidFill>
                  <a:srgbClr val="002060"/>
                </a:solidFill>
              </a:rPr>
            </a:br>
            <a:r>
              <a:rPr lang="ru-RU" sz="3200" b="1" dirty="0" smtClean="0">
                <a:solidFill>
                  <a:srgbClr val="002060"/>
                </a:solidFill>
              </a:rPr>
              <a:t>веб-разработку </a:t>
            </a:r>
            <a:r>
              <a:rPr lang="ru-RU" sz="3200" dirty="0" smtClean="0">
                <a:solidFill>
                  <a:srgbClr val="002060"/>
                </a:solidFill>
              </a:rPr>
              <a:t>и</a:t>
            </a:r>
            <a:r>
              <a:rPr lang="ru-RU" sz="3200" b="1" dirty="0" smtClean="0">
                <a:solidFill>
                  <a:srgbClr val="002060"/>
                </a:solidFill>
              </a:rPr>
              <a:t> программирование</a:t>
            </a:r>
            <a:endParaRPr lang="ru-RU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374799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5400" b="1" dirty="0">
                <a:latin typeface="+mj-lt"/>
                <a:ea typeface="+mj-ea"/>
                <a:cs typeface="+mj-cs"/>
              </a:rPr>
              <a:t>Кто</a:t>
            </a:r>
            <a:r>
              <a:rPr lang="ru-RU" sz="5400" dirty="0">
                <a:latin typeface="+mj-lt"/>
                <a:ea typeface="+mj-ea"/>
                <a:cs typeface="+mj-cs"/>
              </a:rPr>
              <a:t> проводит </a:t>
            </a:r>
            <a:r>
              <a:rPr lang="ru-RU" sz="5400" dirty="0" smtClean="0">
                <a:latin typeface="+mj-lt"/>
                <a:ea typeface="+mj-ea"/>
                <a:cs typeface="+mj-cs"/>
              </a:rPr>
              <a:t>курс?</a:t>
            </a:r>
            <a:endParaRPr lang="uk-UA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3787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59414" y="2204864"/>
            <a:ext cx="97930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800" b="1" dirty="0" smtClean="0">
                <a:latin typeface="+mj-lt"/>
              </a:rPr>
              <a:t>Анатолий Кигель</a:t>
            </a:r>
          </a:p>
          <a:p>
            <a:pPr fontAlgn="base"/>
            <a:r>
              <a:rPr lang="en-US" sz="2000" b="1" dirty="0" smtClean="0">
                <a:latin typeface="+mj-lt"/>
              </a:rPr>
              <a:t>FULL STACK </a:t>
            </a:r>
            <a:r>
              <a:rPr lang="ru-RU" sz="2000" b="1" dirty="0" smtClean="0">
                <a:latin typeface="+mj-lt"/>
              </a:rPr>
              <a:t>WEB</a:t>
            </a:r>
            <a:r>
              <a:rPr lang="en-US" sz="2000" b="1" dirty="0">
                <a:latin typeface="+mj-lt"/>
              </a:rPr>
              <a:t>-</a:t>
            </a:r>
            <a:r>
              <a:rPr lang="ru-RU" sz="2000" b="1" dirty="0" smtClean="0">
                <a:latin typeface="+mj-lt"/>
              </a:rPr>
              <a:t>РАЗРАБОТЧИК | ТЕХНИЧЕСКИЙ КОНСУЛЬТАНТ | ПРЕПОДАВАТЕЛЬ</a:t>
            </a:r>
            <a:endParaRPr lang="it-IT" sz="2000" b="1" dirty="0" smtClean="0">
              <a:latin typeface="+mj-lt"/>
            </a:endParaRPr>
          </a:p>
          <a:p>
            <a:pPr fontAlgn="base"/>
            <a:endParaRPr lang="ru-RU" sz="2400" b="1" dirty="0" smtClean="0"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j-lt"/>
              </a:rPr>
              <a:t>15 ле</a:t>
            </a:r>
            <a:r>
              <a:rPr lang="ru-RU" sz="2400" dirty="0">
                <a:latin typeface="+mj-lt"/>
              </a:rPr>
              <a:t>т</a:t>
            </a:r>
            <a:r>
              <a:rPr lang="ru-RU" sz="2400" dirty="0" smtClean="0">
                <a:latin typeface="+mj-lt"/>
              </a:rPr>
              <a:t> опыта в </a:t>
            </a:r>
            <a:r>
              <a:rPr lang="en-US" sz="2400" b="1" dirty="0" smtClean="0">
                <a:latin typeface="+mj-lt"/>
              </a:rPr>
              <a:t>w</a:t>
            </a:r>
            <a:r>
              <a:rPr lang="ru-RU" sz="2400" b="1" dirty="0" err="1" smtClean="0">
                <a:latin typeface="+mj-lt"/>
              </a:rPr>
              <a:t>eb</a:t>
            </a:r>
            <a:r>
              <a:rPr lang="en-US" sz="2400" b="1" dirty="0">
                <a:latin typeface="+mj-lt"/>
              </a:rPr>
              <a:t>-</a:t>
            </a:r>
            <a:r>
              <a:rPr lang="ru-RU" sz="2400" b="1" dirty="0" smtClean="0">
                <a:latin typeface="+mj-lt"/>
              </a:rPr>
              <a:t>разработке </a:t>
            </a:r>
            <a:r>
              <a:rPr lang="ru-RU" sz="2400" dirty="0" smtClean="0">
                <a:latin typeface="+mj-lt"/>
              </a:rPr>
              <a:t>и </a:t>
            </a:r>
            <a:r>
              <a:rPr lang="ru-RU" sz="2400" b="1" dirty="0" smtClean="0">
                <a:latin typeface="+mj-lt"/>
              </a:rPr>
              <a:t>программировании</a:t>
            </a:r>
            <a:r>
              <a:rPr lang="ru-RU" sz="2400" dirty="0" smtClean="0">
                <a:latin typeface="+mj-lt"/>
              </a:rPr>
              <a:t>;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j-lt"/>
              </a:rPr>
              <a:t>7 лет опыта </a:t>
            </a:r>
            <a:r>
              <a:rPr lang="ru-RU" sz="2400" b="1" dirty="0" smtClean="0">
                <a:latin typeface="+mj-lt"/>
              </a:rPr>
              <a:t>преподавания</a:t>
            </a:r>
            <a:r>
              <a:rPr lang="ru-RU" sz="2400" dirty="0" smtClean="0">
                <a:latin typeface="+mj-lt"/>
              </a:rPr>
              <a:t>;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j-lt"/>
              </a:rPr>
              <a:t>Технический консультант</a:t>
            </a:r>
            <a:r>
              <a:rPr lang="ru-RU" sz="2400" b="1" dirty="0" smtClean="0">
                <a:latin typeface="+mj-lt"/>
              </a:rPr>
              <a:t> </a:t>
            </a:r>
            <a:r>
              <a:rPr lang="ru-RU" sz="2400" b="1" dirty="0" err="1"/>
              <a:t>The</a:t>
            </a:r>
            <a:r>
              <a:rPr lang="ru-RU" sz="2400" b="1" dirty="0"/>
              <a:t> </a:t>
            </a:r>
            <a:r>
              <a:rPr lang="ru-RU" sz="2400" b="1" dirty="0" err="1"/>
              <a:t>Own</a:t>
            </a:r>
            <a:r>
              <a:rPr lang="ru-RU" sz="2400" b="1" dirty="0"/>
              <a:t> </a:t>
            </a:r>
            <a:r>
              <a:rPr lang="ru-RU" sz="2400" b="1" dirty="0" err="1"/>
              <a:t>Style</a:t>
            </a:r>
            <a:r>
              <a:rPr lang="ru-RU" sz="2400" b="1" dirty="0"/>
              <a:t> </a:t>
            </a:r>
            <a:r>
              <a:rPr lang="ru-RU" sz="2400" b="1" dirty="0" err="1" smtClean="0"/>
              <a:t>Studio</a:t>
            </a:r>
            <a:r>
              <a:rPr lang="ru-RU" sz="2400" dirty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j-lt"/>
              </a:rPr>
              <a:t>Разработчик курсов и учебных программ в </a:t>
            </a:r>
            <a:r>
              <a:rPr lang="ru-RU" sz="2400" b="1" dirty="0" err="1" smtClean="0">
                <a:latin typeface="+mj-lt"/>
              </a:rPr>
              <a:t>World</a:t>
            </a:r>
            <a:r>
              <a:rPr lang="ru-RU" sz="2400" b="1" dirty="0" smtClean="0">
                <a:latin typeface="+mj-lt"/>
              </a:rPr>
              <a:t> ORT</a:t>
            </a:r>
            <a:r>
              <a:rPr lang="ru-RU" sz="2400" dirty="0" smtClean="0">
                <a:latin typeface="+mj-lt"/>
              </a:rPr>
              <a:t>. </a:t>
            </a:r>
            <a:endParaRPr lang="it-IT" sz="2400" dirty="0" smtClean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7728" y="5526236"/>
            <a:ext cx="4572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anatoliy.kigel@gmail.com</a:t>
            </a:r>
            <a:endParaRPr lang="ru-RU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web33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B050"/>
                </a:solidFill>
                <a:latin typeface="+mj-lt"/>
              </a:rPr>
              <a:t>ortdnipro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WEB33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/>
          <p:cNvSpPr/>
          <p:nvPr/>
        </p:nvSpPr>
        <p:spPr>
          <a:xfrm>
            <a:off x="0" y="448796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8319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 smtClean="0"/>
              <a:t>Поехали!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7302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5042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918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4606</TotalTime>
  <Words>1008</Words>
  <Application>Microsoft Office PowerPoint</Application>
  <PresentationFormat>Широкоэкранный</PresentationFormat>
  <Paragraphs>173</Paragraphs>
  <Slides>43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8" baseType="lpstr">
      <vt:lpstr>Arial</vt:lpstr>
      <vt:lpstr>Calibri</vt:lpstr>
      <vt:lpstr>Courier New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Что нам понадобиться?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618</cp:revision>
  <dcterms:created xsi:type="dcterms:W3CDTF">2014-11-20T09:08:59Z</dcterms:created>
  <dcterms:modified xsi:type="dcterms:W3CDTF">2020-10-04T14:58:31Z</dcterms:modified>
</cp:coreProperties>
</file>